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6"/>
  </p:notesMasterIdLst>
  <p:sldIdLst>
    <p:sldId id="256" r:id="rId3"/>
    <p:sldId id="257" r:id="rId4"/>
    <p:sldId id="258" r:id="rId5"/>
  </p:sldIdLst>
  <p:sldSz cx="12192000" cy="6858000"/>
  <p:notesSz cx="7772400" cy="100584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ivk/4j0+O/0XGq3ULvzPr2J94p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91DF2B-8CE8-47CA-A753-2D559099E446}">
  <a:tblStyle styleId="{2791DF2B-8CE8-47CA-A753-2D559099E44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1.xml"/><Relationship Id="rId7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28" Type="http://schemas.openxmlformats.org/officeDocument/2006/relationships/presProps" Target="presProps.xml"/><Relationship Id="rId10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coso sexual callejero: nadie está a salvo | BOLETÍN INFORMATIVO">
            <a:extLst>
              <a:ext uri="{FF2B5EF4-FFF2-40B4-BE49-F238E27FC236}">
                <a16:creationId xmlns:a16="http://schemas.microsoft.com/office/drawing/2014/main" id="{CE717B9F-961D-485F-B648-2D608DCFA3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23" b="1564"/>
          <a:stretch/>
        </p:blipFill>
        <p:spPr bwMode="auto">
          <a:xfrm>
            <a:off x="0" y="2587"/>
            <a:ext cx="6920758" cy="6855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0" name="Google Shape;190;p1"/>
          <p:cNvSpPr/>
          <p:nvPr/>
        </p:nvSpPr>
        <p:spPr>
          <a:xfrm>
            <a:off x="1313563" y="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RUTA SEGURA Y RAPIDA EN LAS CALLES DE MEDELLIN</a:t>
            </a:r>
            <a:endParaRPr sz="3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257242" y="4168707"/>
            <a:ext cx="2786115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Jonathan Betancur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Implementación del código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420375" y="4180675"/>
            <a:ext cx="2622089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ES" sz="2200" b="1" dirty="0">
                <a:solidFill>
                  <a:srgbClr val="001E33"/>
                </a:solidFill>
              </a:rPr>
              <a:t>Pablo Baez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Consulta </a:t>
            </a:r>
            <a:r>
              <a:rPr lang="en-US" sz="2200" dirty="0">
                <a:solidFill>
                  <a:srgbClr val="001E33"/>
                </a:solidFill>
              </a:rPr>
              <a:t>p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royectos relacionados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https://github.com/Jonathanbees/ST0245-002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</a:t>
            </a:r>
            <a:r>
              <a:rPr lang="en-US" sz="2200" b="1">
                <a:solidFill>
                  <a:srgbClr val="001E33"/>
                </a:solidFill>
              </a:rPr>
              <a:t> 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Serna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 de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literatura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6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0FDB7ADD-C75B-430C-8C94-B145F8D77DD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755" t="8440" r="16542" b="45713"/>
          <a:stretch/>
        </p:blipFill>
        <p:spPr>
          <a:xfrm>
            <a:off x="624576" y="1787183"/>
            <a:ext cx="2212512" cy="2343894"/>
          </a:xfrm>
          <a:prstGeom prst="flowChartConnector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C8A7C87-49BE-4FC7-AA59-AC136454B37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1709" t="20180" r="41254" b="58809"/>
          <a:stretch/>
        </p:blipFill>
        <p:spPr>
          <a:xfrm>
            <a:off x="3549772" y="1787183"/>
            <a:ext cx="2262020" cy="2343893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 la </a:t>
            </a:r>
            <a:r>
              <a:rPr lang="en-US" sz="21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ruta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mas </a:t>
            </a:r>
            <a:r>
              <a:rPr lang="en-US" sz="21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segura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1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1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medellin</a:t>
            </a:r>
            <a:endParaRPr sz="21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más </a:t>
            </a:r>
            <a:r>
              <a:rPr lang="en-US" sz="2200" b="1">
                <a:solidFill>
                  <a:srgbClr val="001E33"/>
                </a:solidFill>
              </a:rPr>
              <a:t>c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amino</a:t>
            </a:r>
            <a:r>
              <a:rPr lang="en-US" sz="2200" b="1">
                <a:solidFill>
                  <a:srgbClr val="001E33"/>
                </a:solidFill>
              </a:rPr>
              <a:t> más corto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600" b="1">
                <a:solidFill>
                  <a:srgbClr val="001E33"/>
                </a:solidFill>
              </a:rPr>
              <a:t> restringido</a:t>
            </a: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6262C1C3-C6FA-4EBF-95FC-78C2050D3B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4250" y="2724834"/>
            <a:ext cx="1219075" cy="104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>
            <a:extLst>
              <a:ext uri="{FF2B5EF4-FFF2-40B4-BE49-F238E27FC236}">
                <a16:creationId xmlns:a16="http://schemas.microsoft.com/office/drawing/2014/main" id="{ACABE933-2C76-4001-B724-8E1A1D404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4794" y="2766834"/>
            <a:ext cx="1219075" cy="104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72</Words>
  <Application>Microsoft Office PowerPoint</Application>
  <PresentationFormat>Panorámica</PresentationFormat>
  <Paragraphs>17</Paragraphs>
  <Slides>3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Arial</vt:lpstr>
      <vt:lpstr>Times New Roman</vt:lpstr>
      <vt:lpstr>Calibri</vt:lpstr>
      <vt:lpstr>Office Theme</vt:lpstr>
      <vt:lpstr>Office Theme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Pablo Baez Santamaria</cp:lastModifiedBy>
  <cp:revision>2</cp:revision>
  <dcterms:created xsi:type="dcterms:W3CDTF">2020-06-26T14:36:07Z</dcterms:created>
  <dcterms:modified xsi:type="dcterms:W3CDTF">2022-02-23T03:49:58Z</dcterms:modified>
</cp:coreProperties>
</file>